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39" autoAdjust="0"/>
  </p:normalViewPr>
  <p:slideViewPr>
    <p:cSldViewPr snapToGrid="0" snapToObjects="1" showGuides="1">
      <p:cViewPr>
        <p:scale>
          <a:sx n="100" d="100"/>
          <a:sy n="100" d="100"/>
        </p:scale>
        <p:origin x="-504" y="226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78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4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09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3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0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4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7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3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3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9C80-679F-2E48-BC98-FB000DF14B58}" type="datetimeFigureOut">
              <a:rPr lang="en-US" smtClean="0"/>
              <a:t>4/19/16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6318-40DC-8E4A-AC4F-99856CF7A1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83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mrsbbyrdsclass.weebl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1" y="-159266"/>
            <a:ext cx="7770438" cy="1005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801" y="-146566"/>
            <a:ext cx="285138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Pea KT Polkie Dot"/>
              <a:cs typeface="Pea KT Polkie Dot"/>
            </a:endParaRPr>
          </a:p>
          <a:p>
            <a:pPr algn="ctr"/>
            <a:r>
              <a:rPr lang="en-US" sz="2500" dirty="0" smtClean="0">
                <a:latin typeface="BOSSHOLE"/>
                <a:cs typeface="BOSSHOLE"/>
              </a:rPr>
              <a:t>Ambitious Otters </a:t>
            </a:r>
          </a:p>
          <a:p>
            <a:pPr algn="ctr"/>
            <a:r>
              <a:rPr lang="en-US" sz="2500" dirty="0">
                <a:latin typeface="BOSSHOLE"/>
                <a:cs typeface="BOSSHOLE"/>
              </a:rPr>
              <a:t>N</a:t>
            </a:r>
            <a:r>
              <a:rPr lang="en-US" sz="2500" dirty="0" smtClean="0">
                <a:latin typeface="BOSSHOLE"/>
                <a:cs typeface="BOSSHOLE"/>
              </a:rPr>
              <a:t>ewsletter</a:t>
            </a:r>
          </a:p>
          <a:p>
            <a:pPr algn="ctr"/>
            <a:endParaRPr lang="en-US" sz="1300" dirty="0" smtClean="0">
              <a:latin typeface="BOSSHOLE"/>
              <a:cs typeface="BOSSHOLE"/>
            </a:endParaRPr>
          </a:p>
          <a:p>
            <a:pPr algn="ctr"/>
            <a:r>
              <a:rPr lang="en-US" sz="1300" dirty="0" smtClean="0">
                <a:latin typeface="BOSSHOLE"/>
                <a:cs typeface="BOSSHOLE"/>
              </a:rPr>
              <a:t>Week of: </a:t>
            </a:r>
            <a:r>
              <a:rPr lang="en-US" sz="1300" dirty="0">
                <a:latin typeface="BOSSHOLE"/>
                <a:cs typeface="BOSSHOLE"/>
              </a:rPr>
              <a:t>4</a:t>
            </a:r>
            <a:r>
              <a:rPr lang="en-US" sz="1300" dirty="0" smtClean="0">
                <a:latin typeface="BOSSHOLE"/>
                <a:cs typeface="BOSSHOLE"/>
              </a:rPr>
              <a:t>/</a:t>
            </a:r>
            <a:r>
              <a:rPr lang="en-US" sz="1300" dirty="0" smtClean="0">
                <a:latin typeface="BOSSHOLE"/>
                <a:cs typeface="BOSSHOLE"/>
              </a:rPr>
              <a:t>18/</a:t>
            </a:r>
            <a:r>
              <a:rPr lang="en-US" sz="1300" dirty="0" smtClean="0">
                <a:latin typeface="BOSSHOLE"/>
                <a:cs typeface="BOSSHOLE"/>
              </a:rPr>
              <a:t>16</a:t>
            </a:r>
            <a:endParaRPr lang="en-US" sz="1300" dirty="0">
              <a:latin typeface="BOSSHOLE"/>
              <a:cs typeface="BOSSHO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1800" y="2438498"/>
            <a:ext cx="3149599" cy="3447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BOSSHOLE"/>
                <a:cs typeface="BOSSHOLE"/>
              </a:rPr>
              <a:t>In Reading…</a:t>
            </a:r>
          </a:p>
          <a:p>
            <a:pPr algn="ctr"/>
            <a:endParaRPr lang="en-US" sz="1300" u="sng" dirty="0">
              <a:latin typeface="My Own Topher"/>
              <a:cs typeface="My Own Topher"/>
            </a:endParaRPr>
          </a:p>
          <a:p>
            <a:r>
              <a:rPr lang="en-US" sz="1200" u="sng" dirty="0">
                <a:latin typeface="Boring Showers"/>
                <a:cs typeface="Boring Showers"/>
              </a:rPr>
              <a:t>Learning Goal</a:t>
            </a:r>
            <a:r>
              <a:rPr lang="en-US" sz="1200" dirty="0">
                <a:latin typeface="Boring Showers"/>
                <a:cs typeface="Boring Showers"/>
              </a:rPr>
              <a:t>: </a:t>
            </a:r>
            <a:r>
              <a:rPr lang="en-US" sz="1200" dirty="0" smtClean="0">
                <a:latin typeface="Boring Showers"/>
                <a:cs typeface="Boring Showers"/>
              </a:rPr>
              <a:t>I can identify the main topic of an informational text and retail key details to support it. </a:t>
            </a:r>
          </a:p>
          <a:p>
            <a:endParaRPr lang="en-US" sz="1200" dirty="0">
              <a:latin typeface="Boring Showers"/>
              <a:cs typeface="Boring Showers"/>
            </a:endParaRPr>
          </a:p>
          <a:p>
            <a:r>
              <a:rPr lang="en-US" sz="1200" dirty="0" smtClean="0">
                <a:latin typeface="Boring Showers"/>
                <a:cs typeface="Boring Showers"/>
              </a:rPr>
              <a:t>Students will need to identify the main topic of a text (plants need many things to live) and retail details to support it (they need sunlight to give it energy for photosynthesis)   </a:t>
            </a:r>
          </a:p>
          <a:p>
            <a:endParaRPr lang="en-US" sz="1200" u="sng" dirty="0" smtClean="0">
              <a:latin typeface="Boring Showers"/>
              <a:cs typeface="Boring Showers"/>
            </a:endParaRPr>
          </a:p>
          <a:p>
            <a:pPr algn="ctr"/>
            <a:r>
              <a:rPr lang="en-US" sz="1200" u="sng" dirty="0" smtClean="0">
                <a:latin typeface="Boring Showers"/>
                <a:cs typeface="Boring Showers"/>
              </a:rPr>
              <a:t>Phonics Skills: </a:t>
            </a:r>
            <a:r>
              <a:rPr lang="en-US" sz="1200" dirty="0" smtClean="0">
                <a:latin typeface="Boring Showers"/>
                <a:cs typeface="Boring Showers"/>
              </a:rPr>
              <a:t> oo</a:t>
            </a:r>
          </a:p>
          <a:p>
            <a:pPr algn="ctr"/>
            <a:r>
              <a:rPr lang="en-US" sz="1200" dirty="0" smtClean="0">
                <a:latin typeface="Boring Showers"/>
                <a:cs typeface="Boring Showers"/>
              </a:rPr>
              <a:t>Foot, shook, book good</a:t>
            </a:r>
            <a:endParaRPr lang="en-US" sz="1200" dirty="0" smtClean="0">
              <a:latin typeface="Boring Showers"/>
              <a:cs typeface="Boring Showers"/>
            </a:endParaRPr>
          </a:p>
          <a:p>
            <a:pPr algn="ctr"/>
            <a:endParaRPr lang="en-US" sz="1200" u="sng" dirty="0" smtClean="0">
              <a:latin typeface="Boring Showers"/>
              <a:cs typeface="Boring Showers"/>
            </a:endParaRPr>
          </a:p>
          <a:p>
            <a:pPr algn="ctr"/>
            <a:r>
              <a:rPr lang="en-US" sz="1200" u="sng" dirty="0" smtClean="0">
                <a:latin typeface="Boring Showers"/>
                <a:cs typeface="Boring Showers"/>
              </a:rPr>
              <a:t>Power Words</a:t>
            </a:r>
            <a:r>
              <a:rPr lang="en-US" sz="1200" dirty="0" smtClean="0">
                <a:latin typeface="Boring Showers"/>
                <a:cs typeface="Boring Showers"/>
              </a:rPr>
              <a:t>: </a:t>
            </a:r>
            <a:r>
              <a:rPr lang="en-US" sz="1200" dirty="0" smtClean="0">
                <a:latin typeface="Boring Showers"/>
                <a:cs typeface="Boring Showers"/>
              </a:rPr>
              <a:t>children. dollar, earth, enough, eye</a:t>
            </a:r>
            <a:endParaRPr lang="en-US" sz="1200" dirty="0" smtClean="0">
              <a:latin typeface="Boring Showers"/>
              <a:cs typeface="Boring Shower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4869934"/>
            <a:ext cx="339089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OSSHOLE"/>
                <a:cs typeface="BOSSHOLE"/>
              </a:rPr>
              <a:t>In Math…</a:t>
            </a:r>
          </a:p>
          <a:p>
            <a:pPr algn="ctr"/>
            <a:endParaRPr lang="en-US" sz="1100" dirty="0">
              <a:latin typeface="BOSSHOLE"/>
              <a:cs typeface="BOSSHOLE"/>
            </a:endParaRPr>
          </a:p>
          <a:p>
            <a:pPr algn="ctr"/>
            <a:r>
              <a:rPr lang="en-US" sz="1000" u="sng" dirty="0" smtClean="0">
                <a:latin typeface="BOSSHOLE"/>
                <a:cs typeface="BOSSHOLE"/>
              </a:rPr>
              <a:t>Learning Goal</a:t>
            </a:r>
            <a:r>
              <a:rPr lang="en-US" sz="1000" dirty="0" smtClean="0">
                <a:latin typeface="BOSSHOLE"/>
                <a:cs typeface="BOSSHOLE"/>
              </a:rPr>
              <a:t>: I Can </a:t>
            </a:r>
            <a:r>
              <a:rPr lang="en-US" sz="1000" dirty="0" smtClean="0">
                <a:latin typeface="BOSSHOLE"/>
                <a:cs typeface="BOSSHOLE"/>
              </a:rPr>
              <a:t>add and subtract one digit and two digit numbers.</a:t>
            </a:r>
            <a:endParaRPr lang="en-US" sz="1000" dirty="0">
              <a:latin typeface="BOSSHOLE"/>
              <a:cs typeface="BOSSHOLE"/>
            </a:endParaRPr>
          </a:p>
          <a:p>
            <a:pPr algn="ctr"/>
            <a:endParaRPr lang="en-US" sz="1000" dirty="0">
              <a:latin typeface="BOSSHOLE"/>
              <a:cs typeface="BOSSHOLE"/>
            </a:endParaRPr>
          </a:p>
          <a:p>
            <a:pPr algn="ctr"/>
            <a:r>
              <a:rPr lang="en-US" sz="1000" dirty="0" smtClean="0">
                <a:latin typeface="BOSSHOLE"/>
                <a:cs typeface="BOSSHOLE"/>
              </a:rPr>
              <a:t>Students will </a:t>
            </a:r>
            <a:r>
              <a:rPr lang="en-US" sz="1000" dirty="0" smtClean="0">
                <a:latin typeface="BOSSHOLE"/>
                <a:cs typeface="BOSSHOLE"/>
              </a:rPr>
              <a:t>be using all the skills taught the last 3 weeks, and apply them with addition and subtraction sentences</a:t>
            </a:r>
            <a:endParaRPr lang="en-US" sz="1100" dirty="0" smtClean="0">
              <a:latin typeface="BOSSHOLE"/>
              <a:cs typeface="BOSSHOL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6818892"/>
            <a:ext cx="2730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BOSSHOLE"/>
                <a:cs typeface="BOSSHOLE"/>
              </a:rPr>
              <a:t>In Writing…</a:t>
            </a:r>
          </a:p>
          <a:p>
            <a:pPr algn="ctr"/>
            <a:endParaRPr lang="en-US" sz="2000" b="1" dirty="0">
              <a:latin typeface="BOSSHOLE"/>
              <a:cs typeface="BOSSHOLE"/>
            </a:endParaRPr>
          </a:p>
          <a:p>
            <a:pPr algn="ctr"/>
            <a:r>
              <a:rPr lang="en-US" sz="1000" u="sng" dirty="0" smtClean="0">
                <a:latin typeface="BOSSHOLE"/>
                <a:cs typeface="BOSSHOLE"/>
              </a:rPr>
              <a:t>Learning Goal</a:t>
            </a:r>
            <a:r>
              <a:rPr lang="en-US" sz="1000" dirty="0" smtClean="0">
                <a:latin typeface="BOSSHOLE"/>
                <a:cs typeface="BOSSHOLE"/>
              </a:rPr>
              <a:t>: I can write a Narrative piece using details and in sequence.</a:t>
            </a:r>
          </a:p>
          <a:p>
            <a:pPr algn="ctr"/>
            <a:endParaRPr lang="en-US" sz="1000" dirty="0">
              <a:latin typeface="BOSSHOLE"/>
              <a:cs typeface="BOSSHOLE"/>
            </a:endParaRPr>
          </a:p>
          <a:p>
            <a:pPr algn="ctr"/>
            <a:r>
              <a:rPr lang="en-US" sz="1000" dirty="0" smtClean="0">
                <a:latin typeface="BOSSHOLE"/>
                <a:cs typeface="BOSSHOLE"/>
              </a:rPr>
              <a:t>Students will writing their own story about what it would be like to take a trip to the moon. They will need to have a character, settings, and details!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7215357"/>
            <a:ext cx="3390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oteworthy Light"/>
              <a:cs typeface="Noteworthy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4300" y="7034792"/>
            <a:ext cx="36068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 smtClean="0">
              <a:latin typeface="BOSSHOLE"/>
              <a:cs typeface="BOSSHOLE"/>
            </a:endParaRPr>
          </a:p>
          <a:p>
            <a:pPr algn="ctr"/>
            <a:r>
              <a:rPr lang="en-US" sz="1200" b="1" dirty="0" smtClean="0">
                <a:latin typeface="BOSSHOLE"/>
                <a:cs typeface="BOSSHOLE"/>
              </a:rPr>
              <a:t>In Science…</a:t>
            </a:r>
            <a:endParaRPr lang="en-US" sz="1200" b="1" dirty="0">
              <a:latin typeface="BOSSHOLE"/>
              <a:cs typeface="BOSSHOLE"/>
            </a:endParaRPr>
          </a:p>
          <a:p>
            <a:pPr algn="ctr"/>
            <a:endParaRPr lang="en-US" sz="800" u="sng" dirty="0" smtClean="0">
              <a:latin typeface="BOSSHOLE"/>
              <a:cs typeface="BOSSHOLE"/>
            </a:endParaRPr>
          </a:p>
          <a:p>
            <a:pPr algn="ctr"/>
            <a:endParaRPr lang="en-US" sz="800" u="sng" dirty="0" smtClean="0">
              <a:latin typeface="BOSSHOLE"/>
              <a:cs typeface="BOSSHOLE"/>
            </a:endParaRPr>
          </a:p>
          <a:p>
            <a:pPr algn="ctr"/>
            <a:r>
              <a:rPr lang="en-US" sz="800" u="sng" dirty="0" smtClean="0">
                <a:latin typeface="BOSSHOLE"/>
                <a:cs typeface="BOSSHOLE"/>
              </a:rPr>
              <a:t>Learning Goal:</a:t>
            </a:r>
            <a:r>
              <a:rPr lang="en-US" sz="800" dirty="0" smtClean="0">
                <a:latin typeface="BOSSHOLE"/>
                <a:cs typeface="BOSSHOLE"/>
              </a:rPr>
              <a:t> I can understand that some things on earth change over time. </a:t>
            </a:r>
          </a:p>
          <a:p>
            <a:pPr algn="ctr"/>
            <a:endParaRPr lang="en-US" sz="800" b="1" dirty="0">
              <a:latin typeface="BOSSHOLE"/>
              <a:cs typeface="BOSSHOLE"/>
            </a:endParaRPr>
          </a:p>
          <a:p>
            <a:pPr algn="ctr"/>
            <a:r>
              <a:rPr lang="en-US" sz="1200" b="1" dirty="0" smtClean="0">
                <a:latin typeface="BOSSHOLE"/>
                <a:cs typeface="BOSSHOLE"/>
              </a:rPr>
              <a:t>In </a:t>
            </a:r>
            <a:r>
              <a:rPr lang="en-US" sz="1200" b="1" dirty="0" smtClean="0">
                <a:latin typeface="BOSSHOLE"/>
                <a:cs typeface="BOSSHOLE"/>
              </a:rPr>
              <a:t>Social </a:t>
            </a:r>
            <a:r>
              <a:rPr lang="en-US" sz="1200" b="1" dirty="0">
                <a:latin typeface="BOSSHOLE"/>
                <a:cs typeface="BOSSHOLE"/>
              </a:rPr>
              <a:t>Studies</a:t>
            </a:r>
            <a:r>
              <a:rPr lang="en-US" sz="1200" b="1" dirty="0" smtClean="0">
                <a:latin typeface="BOSSHOLE"/>
                <a:cs typeface="BOSSHOLE"/>
              </a:rPr>
              <a:t>…</a:t>
            </a:r>
            <a:endParaRPr lang="en-US" sz="1200" b="1" dirty="0">
              <a:latin typeface="BOSSHOLE"/>
              <a:cs typeface="BOSSHOLE"/>
            </a:endParaRPr>
          </a:p>
          <a:p>
            <a:pPr algn="ctr"/>
            <a:endParaRPr lang="en-US" sz="1100" u="sng" dirty="0">
              <a:latin typeface="BOSSHOLE"/>
              <a:cs typeface="BOSSHOLE"/>
            </a:endParaRPr>
          </a:p>
          <a:p>
            <a:pPr algn="ctr"/>
            <a:r>
              <a:rPr lang="en-US" sz="800" u="sng" dirty="0" smtClean="0">
                <a:latin typeface="BOSSHOLE"/>
                <a:cs typeface="BOSSHOLE"/>
              </a:rPr>
              <a:t>Learning </a:t>
            </a:r>
            <a:r>
              <a:rPr lang="en-US" sz="800" u="sng" dirty="0">
                <a:latin typeface="BOSSHOLE"/>
                <a:cs typeface="BOSSHOLE"/>
              </a:rPr>
              <a:t>Goal:</a:t>
            </a:r>
            <a:r>
              <a:rPr lang="en-US" sz="800" dirty="0">
                <a:latin typeface="BOSSHOLE"/>
                <a:cs typeface="BOSSHOLE"/>
              </a:rPr>
              <a:t> </a:t>
            </a:r>
            <a:r>
              <a:rPr lang="en-US" sz="800" dirty="0" smtClean="0">
                <a:latin typeface="BOSSHOLE"/>
                <a:cs typeface="BOSSHOLE"/>
              </a:rPr>
              <a:t>I can Explain how to use the media center and other resources to help find answers to questions I have.</a:t>
            </a:r>
          </a:p>
          <a:p>
            <a:pPr algn="ctr"/>
            <a:endParaRPr lang="en-US" sz="800" dirty="0" smtClean="0">
              <a:latin typeface="BOSSHOLE"/>
              <a:cs typeface="BOSSHOL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94200" y="199424"/>
            <a:ext cx="2793999" cy="3370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dirty="0" smtClean="0">
              <a:latin typeface="My Own Topher"/>
              <a:cs typeface="My Own Topher"/>
            </a:endParaRPr>
          </a:p>
          <a:p>
            <a:pPr algn="ctr"/>
            <a:endParaRPr lang="en-US" sz="1000" dirty="0">
              <a:latin typeface="My Own Topher"/>
              <a:cs typeface="My Own Topher"/>
            </a:endParaRPr>
          </a:p>
          <a:p>
            <a:pPr algn="ctr"/>
            <a:r>
              <a:rPr lang="en-US" sz="1300" dirty="0" smtClean="0">
                <a:latin typeface="BOSSHOLE"/>
                <a:cs typeface="BOSSHOLE"/>
              </a:rPr>
              <a:t>Important Dates:</a:t>
            </a:r>
            <a:r>
              <a:rPr lang="en-US" sz="1300" dirty="0" smtClean="0">
                <a:latin typeface="BOSSHOLE"/>
                <a:cs typeface="BOSSHOLE"/>
                <a:sym typeface="Wingdings"/>
              </a:rPr>
              <a:t>. </a:t>
            </a:r>
            <a:endParaRPr lang="en-US" sz="1300" dirty="0">
              <a:latin typeface="BOSSHOLE"/>
              <a:cs typeface="BOSSHOLE"/>
              <a:sym typeface="Wingdings"/>
            </a:endParaRPr>
          </a:p>
          <a:p>
            <a:pPr algn="ctr"/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*Our 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Mosi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 trip is tomorrow. Please make sure to pack a disposable lunch that does not need to be refrigerated. WE will leave promptly at 10 so please be on time to school.</a:t>
            </a:r>
          </a:p>
          <a:p>
            <a:pPr algn="ctr"/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endParaRPr lang="en-US" sz="900">
              <a:latin typeface="BOSSHOLE"/>
              <a:cs typeface="BOSSHOLE"/>
              <a:sym typeface="Wingdings"/>
            </a:endParaRPr>
          </a:p>
          <a:p>
            <a:pPr algn="ctr"/>
            <a:endParaRPr lang="en-US" sz="900" dirty="0">
              <a:latin typeface="BOSSHOLE"/>
              <a:cs typeface="BOSSHOLE"/>
              <a:sym typeface="Wingdings"/>
            </a:endParaRP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 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Our Mothers Day Tea will be Friday, May 6</a:t>
            </a:r>
            <a:r>
              <a:rPr lang="en-US" sz="900" baseline="30000" dirty="0" smtClean="0">
                <a:latin typeface="BOSSHOLE"/>
                <a:cs typeface="BOSSHOLE"/>
                <a:sym typeface="Wingdings"/>
              </a:rPr>
              <a:t>th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 at 2:30. We hope you can come!</a:t>
            </a:r>
          </a:p>
          <a:p>
            <a:pPr algn="ctr"/>
            <a:endParaRPr lang="en-US" sz="900" dirty="0">
              <a:latin typeface="BOSSHOLE"/>
              <a:cs typeface="BOSSHOLE"/>
              <a:sym typeface="Wingdings"/>
            </a:endParaRPr>
          </a:p>
          <a:p>
            <a:pPr algn="ctr"/>
            <a:endParaRPr lang="en-US" sz="900" dirty="0" smtClean="0">
              <a:latin typeface="BOSSHOLE"/>
              <a:cs typeface="BOSSHOLE"/>
              <a:sym typeface="Wingdings"/>
            </a:endParaRP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. </a:t>
            </a:r>
          </a:p>
          <a:p>
            <a:pPr algn="ctr"/>
            <a:r>
              <a:rPr lang="en-US" sz="900" dirty="0" smtClean="0">
                <a:latin typeface="BOSSHOLE"/>
                <a:cs typeface="BOSSHOLE"/>
                <a:sym typeface="Wingdings"/>
              </a:rPr>
              <a:t>Visit Our class website At:</a:t>
            </a:r>
            <a:r>
              <a:rPr lang="en-US" sz="900" dirty="0" smtClean="0">
                <a:latin typeface="BOSSHOLE"/>
                <a:cs typeface="BOSSHOLE"/>
                <a:sym typeface="Wingdings"/>
                <a:hlinkClick r:id="rId3"/>
              </a:rPr>
              <a:t>http</a:t>
            </a:r>
            <a:r>
              <a:rPr lang="en-US" sz="900" dirty="0">
                <a:latin typeface="BOSSHOLE"/>
                <a:cs typeface="BOSSHOLE"/>
                <a:sym typeface="Wingdings"/>
                <a:hlinkClick r:id="rId3"/>
              </a:rPr>
              <a:t>://</a:t>
            </a:r>
            <a:r>
              <a:rPr lang="en-US" sz="900" dirty="0" smtClean="0">
                <a:latin typeface="BOSSHOLE"/>
                <a:cs typeface="BOSSHOLE"/>
                <a:sym typeface="Wingdings"/>
                <a:hlinkClick r:id="rId3"/>
              </a:rPr>
              <a:t>mrsbbyrdsclass.weebly.com</a:t>
            </a:r>
            <a:r>
              <a:rPr lang="en-US" sz="900" dirty="0" smtClean="0">
                <a:latin typeface="BOSSHOLE"/>
                <a:cs typeface="BOSSHOLE"/>
                <a:sym typeface="Wingding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20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302</Words>
  <Application>Microsoft Macintosh PowerPoint</Application>
  <PresentationFormat>Custom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Martinez</dc:creator>
  <cp:lastModifiedBy>Office of Technology and Information Services</cp:lastModifiedBy>
  <cp:revision>128</cp:revision>
  <cp:lastPrinted>2016-04-19T18:27:57Z</cp:lastPrinted>
  <dcterms:created xsi:type="dcterms:W3CDTF">2013-07-02T14:49:06Z</dcterms:created>
  <dcterms:modified xsi:type="dcterms:W3CDTF">2016-04-19T18:28:11Z</dcterms:modified>
</cp:coreProperties>
</file>