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39" autoAdjust="0"/>
  </p:normalViewPr>
  <p:slideViewPr>
    <p:cSldViewPr snapToGrid="0" snapToObjects="1" showGuides="1">
      <p:cViewPr>
        <p:scale>
          <a:sx n="100" d="100"/>
          <a:sy n="100" d="100"/>
        </p:scale>
        <p:origin x="-504" y="-18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4/12/16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mrsbbyrdsclass.weeb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1" y="-159266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801" y="-146566"/>
            <a:ext cx="285138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Pea KT Polkie Dot"/>
              <a:cs typeface="Pea KT Polkie Dot"/>
            </a:endParaRPr>
          </a:p>
          <a:p>
            <a:pPr algn="ctr"/>
            <a:r>
              <a:rPr lang="en-US" sz="2500" dirty="0" smtClean="0">
                <a:latin typeface="BOSSHOLE"/>
                <a:cs typeface="BOSSHOLE"/>
              </a:rPr>
              <a:t>Ambitious Otters </a:t>
            </a:r>
          </a:p>
          <a:p>
            <a:pPr algn="ctr"/>
            <a:r>
              <a:rPr lang="en-US" sz="2500" dirty="0">
                <a:latin typeface="BOSSHOLE"/>
                <a:cs typeface="BOSSHOLE"/>
              </a:rPr>
              <a:t>N</a:t>
            </a:r>
            <a:r>
              <a:rPr lang="en-US" sz="2500" dirty="0" smtClean="0">
                <a:latin typeface="BOSSHOLE"/>
                <a:cs typeface="BOSSHOLE"/>
              </a:rPr>
              <a:t>ewsletter</a:t>
            </a:r>
          </a:p>
          <a:p>
            <a:pPr algn="ctr"/>
            <a:endParaRPr lang="en-US" sz="1300" dirty="0" smtClean="0">
              <a:latin typeface="BOSSHOLE"/>
              <a:cs typeface="BOSSHOLE"/>
            </a:endParaRPr>
          </a:p>
          <a:p>
            <a:pPr algn="ctr"/>
            <a:r>
              <a:rPr lang="en-US" sz="1300" dirty="0" smtClean="0">
                <a:latin typeface="BOSSHOLE"/>
                <a:cs typeface="BOSSHOLE"/>
              </a:rPr>
              <a:t>Week of: </a:t>
            </a:r>
            <a:r>
              <a:rPr lang="en-US" sz="1300">
                <a:latin typeface="BOSSHOLE"/>
                <a:cs typeface="BOSSHOLE"/>
              </a:rPr>
              <a:t>4</a:t>
            </a:r>
            <a:r>
              <a:rPr lang="en-US" sz="1300" smtClean="0">
                <a:latin typeface="BOSSHOLE"/>
                <a:cs typeface="BOSSHOLE"/>
              </a:rPr>
              <a:t>/11/</a:t>
            </a:r>
            <a:r>
              <a:rPr lang="en-US" sz="1300" dirty="0" smtClean="0">
                <a:latin typeface="BOSSHOLE"/>
                <a:cs typeface="BOSSHOLE"/>
              </a:rPr>
              <a:t>16</a:t>
            </a:r>
            <a:endParaRPr lang="en-US" sz="1300" dirty="0">
              <a:latin typeface="BOSSHOLE"/>
              <a:cs typeface="BOSSHO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00" y="2438498"/>
            <a:ext cx="3149599" cy="3447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BOSSHOLE"/>
                <a:cs typeface="BOSSHOLE"/>
              </a:rPr>
              <a:t>In Reading…</a:t>
            </a:r>
          </a:p>
          <a:p>
            <a:pPr algn="ctr"/>
            <a:endParaRPr lang="en-US" sz="1300" u="sng" dirty="0">
              <a:latin typeface="My Own Topher"/>
              <a:cs typeface="My Own Topher"/>
            </a:endParaRPr>
          </a:p>
          <a:p>
            <a:r>
              <a:rPr lang="en-US" sz="1200" u="sng" dirty="0">
                <a:latin typeface="Boring Showers"/>
                <a:cs typeface="Boring Showers"/>
              </a:rPr>
              <a:t>Learning Goal</a:t>
            </a:r>
            <a:r>
              <a:rPr lang="en-US" sz="1200" dirty="0">
                <a:latin typeface="Boring Showers"/>
                <a:cs typeface="Boring Showers"/>
              </a:rPr>
              <a:t>: </a:t>
            </a:r>
            <a:r>
              <a:rPr lang="en-US" sz="1200" dirty="0" smtClean="0">
                <a:latin typeface="Boring Showers"/>
                <a:cs typeface="Boring Showers"/>
              </a:rPr>
              <a:t>I can identify the main topic of an informational text and retail key details to support it. </a:t>
            </a:r>
          </a:p>
          <a:p>
            <a:endParaRPr lang="en-US" sz="1200" dirty="0">
              <a:latin typeface="Boring Showers"/>
              <a:cs typeface="Boring Showers"/>
            </a:endParaRPr>
          </a:p>
          <a:p>
            <a:r>
              <a:rPr lang="en-US" sz="1200" dirty="0" smtClean="0">
                <a:latin typeface="Boring Showers"/>
                <a:cs typeface="Boring Showers"/>
              </a:rPr>
              <a:t>Students will need to identify the main topic of a text (plants need many things to live) and retail details to support it (they need sunlight to give it energy for photosynthesis)   </a:t>
            </a:r>
          </a:p>
          <a:p>
            <a:endParaRPr lang="en-US" sz="1200" u="sng" dirty="0" smtClean="0">
              <a:latin typeface="Boring Showers"/>
              <a:cs typeface="Boring Showers"/>
            </a:endParaRPr>
          </a:p>
          <a:p>
            <a:pPr algn="ctr"/>
            <a:r>
              <a:rPr lang="en-US" sz="1200" u="sng" dirty="0" smtClean="0">
                <a:latin typeface="Boring Showers"/>
                <a:cs typeface="Boring Showers"/>
              </a:rPr>
              <a:t>Phonics Skills: </a:t>
            </a:r>
            <a:r>
              <a:rPr lang="en-US" sz="1200" dirty="0" smtClean="0">
                <a:latin typeface="Boring Showers"/>
                <a:cs typeface="Boring Showers"/>
              </a:rPr>
              <a:t> </a:t>
            </a:r>
            <a:r>
              <a:rPr lang="en-US" sz="1200" dirty="0" smtClean="0">
                <a:latin typeface="Boring Showers"/>
                <a:cs typeface="Boring Showers"/>
              </a:rPr>
              <a:t>oo</a:t>
            </a:r>
            <a:endParaRPr lang="en-US" sz="1200" dirty="0" smtClean="0">
              <a:latin typeface="Boring Showers"/>
              <a:cs typeface="Boring Showers"/>
            </a:endParaRPr>
          </a:p>
          <a:p>
            <a:pPr algn="ctr"/>
            <a:r>
              <a:rPr lang="en-US" sz="1200" dirty="0" smtClean="0">
                <a:latin typeface="Boring Showers"/>
                <a:cs typeface="Boring Showers"/>
              </a:rPr>
              <a:t>Spoon, balloon, broom, room</a:t>
            </a:r>
            <a:endParaRPr lang="en-US" sz="1200" dirty="0" smtClean="0">
              <a:latin typeface="Boring Showers"/>
              <a:cs typeface="Boring Showers"/>
            </a:endParaRPr>
          </a:p>
          <a:p>
            <a:pPr algn="ctr"/>
            <a:endParaRPr lang="en-US" sz="1200" u="sng" dirty="0" smtClean="0">
              <a:latin typeface="Boring Showers"/>
              <a:cs typeface="Boring Showers"/>
            </a:endParaRPr>
          </a:p>
          <a:p>
            <a:pPr algn="ctr"/>
            <a:r>
              <a:rPr lang="en-US" sz="1200" u="sng" dirty="0" smtClean="0">
                <a:latin typeface="Boring Showers"/>
                <a:cs typeface="Boring Showers"/>
              </a:rPr>
              <a:t>Power Words</a:t>
            </a:r>
            <a:r>
              <a:rPr lang="en-US" sz="1200" dirty="0" smtClean="0">
                <a:latin typeface="Boring Showers"/>
                <a:cs typeface="Boring Showers"/>
              </a:rPr>
              <a:t>: </a:t>
            </a:r>
            <a:r>
              <a:rPr lang="en-US" sz="1200" dirty="0" smtClean="0">
                <a:latin typeface="Boring Showers"/>
                <a:cs typeface="Boring Showers"/>
              </a:rPr>
              <a:t>build, carry, caught, cent, child</a:t>
            </a:r>
            <a:endParaRPr lang="en-US" sz="1200" dirty="0" smtClean="0">
              <a:latin typeface="Boring Showers"/>
              <a:cs typeface="Boring Shower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869934"/>
            <a:ext cx="339089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OSSHOLE"/>
                <a:cs typeface="BOSSHOLE"/>
              </a:rPr>
              <a:t>In Math…</a:t>
            </a:r>
          </a:p>
          <a:p>
            <a:pPr algn="ctr"/>
            <a:endParaRPr lang="en-US" sz="1100" dirty="0">
              <a:latin typeface="BOSSHOLE"/>
              <a:cs typeface="BOSSHOLE"/>
            </a:endParaRPr>
          </a:p>
          <a:p>
            <a:pPr algn="ctr"/>
            <a:r>
              <a:rPr lang="en-US" sz="1000" u="sng" dirty="0" smtClean="0">
                <a:latin typeface="BOSSHOLE"/>
                <a:cs typeface="BOSSHOLE"/>
              </a:rPr>
              <a:t>Learning Goal</a:t>
            </a:r>
            <a:r>
              <a:rPr lang="en-US" sz="1000" dirty="0" smtClean="0">
                <a:latin typeface="BOSSHOLE"/>
                <a:cs typeface="BOSSHOLE"/>
              </a:rPr>
              <a:t>: I Can </a:t>
            </a:r>
            <a:r>
              <a:rPr lang="en-US" sz="1000" dirty="0" smtClean="0">
                <a:latin typeface="BOSSHOLE"/>
                <a:cs typeface="BOSSHOLE"/>
              </a:rPr>
              <a:t>subtract multiples of 10 from other Multiples </a:t>
            </a:r>
            <a:endParaRPr lang="en-US" sz="1000" dirty="0">
              <a:latin typeface="BOSSHOLE"/>
              <a:cs typeface="BOSSHOLE"/>
            </a:endParaRPr>
          </a:p>
          <a:p>
            <a:pPr algn="ctr"/>
            <a:r>
              <a:rPr lang="en-US" sz="1000" dirty="0" smtClean="0">
                <a:latin typeface="BOSSHOLE"/>
                <a:cs typeface="BOSSHOLE"/>
              </a:rPr>
              <a:t>of 10.</a:t>
            </a:r>
            <a:endParaRPr lang="en-US" sz="1000" dirty="0">
              <a:latin typeface="BOSSHOLE"/>
              <a:cs typeface="BOSSHOLE"/>
            </a:endParaRPr>
          </a:p>
          <a:p>
            <a:pPr algn="ctr"/>
            <a:endParaRPr lang="en-US" sz="1000" dirty="0" smtClean="0">
              <a:latin typeface="BOSSHOLE"/>
              <a:cs typeface="BOSSHOLE"/>
            </a:endParaRPr>
          </a:p>
          <a:p>
            <a:pPr algn="ctr"/>
            <a:endParaRPr lang="en-US" sz="1000" dirty="0">
              <a:latin typeface="BOSSHOLE"/>
              <a:cs typeface="BOSSHOLE"/>
            </a:endParaRPr>
          </a:p>
          <a:p>
            <a:pPr algn="ctr"/>
            <a:r>
              <a:rPr lang="en-US" sz="1000" dirty="0" smtClean="0">
                <a:latin typeface="BOSSHOLE"/>
                <a:cs typeface="BOSSHOLE"/>
              </a:rPr>
              <a:t>Students will be subtracting </a:t>
            </a:r>
            <a:r>
              <a:rPr lang="en-US" sz="1000" dirty="0" smtClean="0">
                <a:latin typeface="BOSSHOLE"/>
                <a:cs typeface="BOSSHOLE"/>
              </a:rPr>
              <a:t>multipules</a:t>
            </a:r>
            <a:r>
              <a:rPr lang="en-US" sz="1000" dirty="0" smtClean="0">
                <a:latin typeface="BOSSHOLE"/>
                <a:cs typeface="BOSSHOLE"/>
              </a:rPr>
              <a:t> of 10 (</a:t>
            </a:r>
            <a:r>
              <a:rPr lang="en-US" sz="1000" dirty="0">
                <a:latin typeface="BOSSHOLE"/>
                <a:cs typeface="BOSSHOLE"/>
              </a:rPr>
              <a:t> </a:t>
            </a:r>
            <a:r>
              <a:rPr lang="en-US" sz="1000" dirty="0" smtClean="0">
                <a:latin typeface="BOSSHOLE"/>
                <a:cs typeface="BOSSHOLE"/>
              </a:rPr>
              <a:t>60-40) using tens and other subtraction strategies.</a:t>
            </a:r>
            <a:r>
              <a:rPr lang="en-US" sz="1000" dirty="0" smtClean="0">
                <a:latin typeface="BOSSHOLE"/>
                <a:cs typeface="BOSSHOLE"/>
              </a:rPr>
              <a:t>!</a:t>
            </a:r>
            <a:endParaRPr lang="en-US" sz="1100" dirty="0" smtClean="0">
              <a:latin typeface="BOSSHOLE"/>
              <a:cs typeface="BOSSHO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6818892"/>
            <a:ext cx="2730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OSSHOLE"/>
                <a:cs typeface="BOSSHOLE"/>
              </a:rPr>
              <a:t>In Writing…</a:t>
            </a:r>
          </a:p>
          <a:p>
            <a:pPr algn="ctr"/>
            <a:endParaRPr lang="en-US" sz="2000" b="1" dirty="0">
              <a:latin typeface="BOSSHOLE"/>
              <a:cs typeface="BOSSHOLE"/>
            </a:endParaRPr>
          </a:p>
          <a:p>
            <a:pPr algn="ctr"/>
            <a:r>
              <a:rPr lang="en-US" sz="1000" u="sng" dirty="0" smtClean="0">
                <a:latin typeface="BOSSHOLE"/>
                <a:cs typeface="BOSSHOLE"/>
              </a:rPr>
              <a:t>Learning Goal</a:t>
            </a:r>
            <a:r>
              <a:rPr lang="en-US" sz="1000" dirty="0" smtClean="0">
                <a:latin typeface="BOSSHOLE"/>
                <a:cs typeface="BOSSHOLE"/>
              </a:rPr>
              <a:t>: I can write a Narrative piece using details and in sequence.</a:t>
            </a:r>
          </a:p>
          <a:p>
            <a:pPr algn="ctr"/>
            <a:endParaRPr lang="en-US" sz="1000" dirty="0">
              <a:latin typeface="BOSSHOLE"/>
              <a:cs typeface="BOSSHOLE"/>
            </a:endParaRPr>
          </a:p>
          <a:p>
            <a:pPr algn="ctr"/>
            <a:r>
              <a:rPr lang="en-US" sz="1000" dirty="0" smtClean="0">
                <a:latin typeface="BOSSHOLE"/>
                <a:cs typeface="BOSSHOLE"/>
              </a:rPr>
              <a:t>Students will writing their own story about what it would be like to take a trip to the moon. They will need to have a character, settings, and details!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7215357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oteworthy Light"/>
              <a:cs typeface="Noteworthy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4300" y="7034792"/>
            <a:ext cx="36068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latin typeface="BOSSHOLE"/>
              <a:cs typeface="BOSSHOLE"/>
            </a:endParaRPr>
          </a:p>
          <a:p>
            <a:pPr algn="ctr"/>
            <a:r>
              <a:rPr lang="en-US" sz="1200" b="1" dirty="0" smtClean="0">
                <a:latin typeface="BOSSHOLE"/>
                <a:cs typeface="BOSSHOLE"/>
              </a:rPr>
              <a:t>In Science…</a:t>
            </a:r>
            <a:endParaRPr lang="en-US" sz="1200" b="1" dirty="0">
              <a:latin typeface="BOSSHOLE"/>
              <a:cs typeface="BOSSHOLE"/>
            </a:endParaRPr>
          </a:p>
          <a:p>
            <a:pPr algn="ctr"/>
            <a:endParaRPr lang="en-US" sz="800" u="sng" dirty="0" smtClean="0">
              <a:latin typeface="BOSSHOLE"/>
              <a:cs typeface="BOSSHOLE"/>
            </a:endParaRPr>
          </a:p>
          <a:p>
            <a:pPr algn="ctr"/>
            <a:endParaRPr lang="en-US" sz="800" u="sng" dirty="0" smtClean="0">
              <a:latin typeface="BOSSHOLE"/>
              <a:cs typeface="BOSSHOLE"/>
            </a:endParaRPr>
          </a:p>
          <a:p>
            <a:pPr algn="ctr"/>
            <a:r>
              <a:rPr lang="en-US" sz="800" u="sng" dirty="0">
                <a:latin typeface="BOSSHOLE"/>
                <a:cs typeface="BOSSHOLE"/>
              </a:rPr>
              <a:t>Learning Goal:</a:t>
            </a:r>
            <a:r>
              <a:rPr lang="en-US" sz="800" dirty="0">
                <a:latin typeface="BOSSHOLE"/>
                <a:cs typeface="BOSSHOLE"/>
              </a:rPr>
              <a:t> I </a:t>
            </a:r>
            <a:r>
              <a:rPr lang="en-US" sz="800" dirty="0" smtClean="0">
                <a:latin typeface="BOSSHOLE"/>
                <a:cs typeface="BOSSHOLE"/>
              </a:rPr>
              <a:t>Can understand that water, rocks, soil, and living things are found on Earths Surface. </a:t>
            </a:r>
            <a:endParaRPr lang="en-US" sz="800" dirty="0">
              <a:latin typeface="BOSSHOLE"/>
              <a:cs typeface="BOSSHOLE"/>
            </a:endParaRPr>
          </a:p>
          <a:p>
            <a:pPr algn="ctr"/>
            <a:endParaRPr lang="en-US" sz="1200" b="1" dirty="0" smtClean="0">
              <a:latin typeface="BOSSHOLE"/>
              <a:cs typeface="BOSSHOLE"/>
            </a:endParaRPr>
          </a:p>
          <a:p>
            <a:pPr algn="ctr"/>
            <a:r>
              <a:rPr lang="en-US" sz="1200" b="1" dirty="0" smtClean="0">
                <a:latin typeface="BOSSHOLE"/>
                <a:cs typeface="BOSSHOLE"/>
              </a:rPr>
              <a:t>In Social </a:t>
            </a:r>
            <a:r>
              <a:rPr lang="en-US" sz="1200" b="1" dirty="0">
                <a:latin typeface="BOSSHOLE"/>
                <a:cs typeface="BOSSHOLE"/>
              </a:rPr>
              <a:t>Studies</a:t>
            </a:r>
            <a:r>
              <a:rPr lang="en-US" sz="1200" b="1" dirty="0" smtClean="0">
                <a:latin typeface="BOSSHOLE"/>
                <a:cs typeface="BOSSHOLE"/>
              </a:rPr>
              <a:t>…</a:t>
            </a:r>
            <a:endParaRPr lang="en-US" sz="1200" b="1" dirty="0">
              <a:latin typeface="BOSSHOLE"/>
              <a:cs typeface="BOSSHOLE"/>
            </a:endParaRPr>
          </a:p>
          <a:p>
            <a:pPr algn="ctr"/>
            <a:endParaRPr lang="en-US" sz="1100" u="sng" dirty="0">
              <a:latin typeface="BOSSHOLE"/>
              <a:cs typeface="BOSSHOLE"/>
            </a:endParaRPr>
          </a:p>
          <a:p>
            <a:pPr algn="ctr"/>
            <a:r>
              <a:rPr lang="en-US" sz="800" u="sng" dirty="0" smtClean="0">
                <a:latin typeface="BOSSHOLE"/>
                <a:cs typeface="BOSSHOLE"/>
              </a:rPr>
              <a:t>Learning </a:t>
            </a:r>
            <a:r>
              <a:rPr lang="en-US" sz="800" u="sng" dirty="0">
                <a:latin typeface="BOSSHOLE"/>
                <a:cs typeface="BOSSHOLE"/>
              </a:rPr>
              <a:t>Goal:</a:t>
            </a:r>
            <a:r>
              <a:rPr lang="en-US" sz="800" dirty="0">
                <a:latin typeface="BOSSHOLE"/>
                <a:cs typeface="BOSSHOLE"/>
              </a:rPr>
              <a:t> </a:t>
            </a:r>
            <a:r>
              <a:rPr lang="en-US" sz="800" dirty="0" smtClean="0">
                <a:latin typeface="BOSSHOLE"/>
                <a:cs typeface="BOSSHOLE"/>
              </a:rPr>
              <a:t>I can Explain how to use the media center and other resources to help find answers to questions I have.</a:t>
            </a:r>
          </a:p>
          <a:p>
            <a:pPr algn="ctr"/>
            <a:endParaRPr lang="en-US" sz="800" dirty="0" smtClean="0">
              <a:latin typeface="BOSSHOLE"/>
              <a:cs typeface="BOSSHOL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4200" y="199424"/>
            <a:ext cx="2793999" cy="3462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latin typeface="My Own Topher"/>
              <a:cs typeface="My Own Topher"/>
            </a:endParaRPr>
          </a:p>
          <a:p>
            <a:pPr algn="ctr"/>
            <a:endParaRPr lang="en-US" sz="1000" dirty="0">
              <a:latin typeface="My Own Topher"/>
              <a:cs typeface="My Own Topher"/>
            </a:endParaRPr>
          </a:p>
          <a:p>
            <a:pPr algn="ctr"/>
            <a:r>
              <a:rPr lang="en-US" sz="1300" dirty="0" smtClean="0">
                <a:latin typeface="BOSSHOLE"/>
                <a:cs typeface="BOSSHOLE"/>
              </a:rPr>
              <a:t>Important Dates:</a:t>
            </a:r>
            <a:r>
              <a:rPr lang="en-US" sz="1300" dirty="0" smtClean="0">
                <a:latin typeface="BOSSHOLE"/>
                <a:cs typeface="BOSSHOLE"/>
                <a:sym typeface="Wingdings"/>
              </a:rPr>
              <a:t>. </a:t>
            </a:r>
            <a:endParaRPr lang="en-US" sz="1300" dirty="0">
              <a:latin typeface="BOSSHOLE"/>
              <a:cs typeface="BOSSHOLE"/>
              <a:sym typeface="Wingdings"/>
            </a:endParaRPr>
          </a:p>
          <a:p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baseline="30000" dirty="0" smtClean="0">
                <a:latin typeface="BOSSHOLE"/>
                <a:cs typeface="BOSSHOLE"/>
                <a:sym typeface="Wingdings"/>
              </a:rPr>
              <a:t>. </a:t>
            </a: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\Our 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Mosi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Trip is next Wednesday (April 20</a:t>
            </a:r>
            <a:r>
              <a:rPr lang="en-US" sz="900" baseline="30000" dirty="0" smtClean="0">
                <a:latin typeface="BOSSHOLE"/>
                <a:cs typeface="BOSSHOLE"/>
                <a:sym typeface="Wingdings"/>
              </a:rPr>
              <a:t>th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). If you are packing their lunch please make sure it is in a disposable bag. These will not be refrigerated so please pack it accordingly. If you have any Questions about the field Trip please let me know!</a:t>
            </a: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* Our Mothers Day Tea will be Friday, May 6</a:t>
            </a:r>
            <a:r>
              <a:rPr lang="en-US" sz="900" baseline="30000" dirty="0" smtClean="0">
                <a:latin typeface="BOSSHOLE"/>
                <a:cs typeface="BOSSHOLE"/>
                <a:sym typeface="Wingdings"/>
              </a:rPr>
              <a:t>th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at 2:30. We hope you can come!</a:t>
            </a:r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. </a:t>
            </a: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Visit Our class website At:</a:t>
            </a:r>
            <a:r>
              <a:rPr lang="en-US" sz="900" dirty="0" smtClean="0">
                <a:latin typeface="BOSSHOLE"/>
                <a:cs typeface="BOSSHOLE"/>
                <a:sym typeface="Wingdings"/>
                <a:hlinkClick r:id="rId3"/>
              </a:rPr>
              <a:t>http</a:t>
            </a:r>
            <a:r>
              <a:rPr lang="en-US" sz="900" dirty="0">
                <a:latin typeface="BOSSHOLE"/>
                <a:cs typeface="BOSSHOLE"/>
                <a:sym typeface="Wingdings"/>
                <a:hlinkClick r:id="rId3"/>
              </a:rPr>
              <a:t>://</a:t>
            </a:r>
            <a:r>
              <a:rPr lang="en-US" sz="900" dirty="0" smtClean="0">
                <a:latin typeface="BOSSHOLE"/>
                <a:cs typeface="BOSSHOLE"/>
                <a:sym typeface="Wingdings"/>
                <a:hlinkClick r:id="rId3"/>
              </a:rPr>
              <a:t>mrsbbyrdsclass.weebly.com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326</Words>
  <Application>Microsoft Macintosh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Office of Technology and Information Services</cp:lastModifiedBy>
  <cp:revision>127</cp:revision>
  <cp:lastPrinted>2016-04-12T15:54:19Z</cp:lastPrinted>
  <dcterms:created xsi:type="dcterms:W3CDTF">2013-07-02T14:49:06Z</dcterms:created>
  <dcterms:modified xsi:type="dcterms:W3CDTF">2016-04-12T15:54:27Z</dcterms:modified>
</cp:coreProperties>
</file>