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39" autoAdjust="0"/>
  </p:normalViewPr>
  <p:slideViewPr>
    <p:cSldViewPr snapToGrid="0" snapToObjects="1" showGuides="1">
      <p:cViewPr>
        <p:scale>
          <a:sx n="100" d="100"/>
          <a:sy n="100" d="100"/>
        </p:scale>
        <p:origin x="-1776" y="40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mrsbbyrdsclass.weeb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801" y="33238"/>
            <a:ext cx="285138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Pea KT Polkie Dot"/>
              <a:cs typeface="Pea KT Polkie Dot"/>
            </a:endParaRPr>
          </a:p>
          <a:p>
            <a:pPr algn="ctr"/>
            <a:r>
              <a:rPr lang="en-US" sz="2500" dirty="0" smtClean="0">
                <a:latin typeface="BOSSHOLE"/>
                <a:cs typeface="BOSSHOLE"/>
              </a:rPr>
              <a:t>Ambitious Otters </a:t>
            </a:r>
          </a:p>
          <a:p>
            <a:pPr algn="ctr"/>
            <a:r>
              <a:rPr lang="en-US" sz="2500" dirty="0">
                <a:latin typeface="BOSSHOLE"/>
                <a:cs typeface="BOSSHOLE"/>
              </a:rPr>
              <a:t>N</a:t>
            </a:r>
            <a:r>
              <a:rPr lang="en-US" sz="2500" dirty="0" smtClean="0">
                <a:latin typeface="BOSSHOLE"/>
                <a:cs typeface="BOSSHOLE"/>
              </a:rPr>
              <a:t>ewsletter</a:t>
            </a:r>
          </a:p>
          <a:p>
            <a:pPr algn="ctr"/>
            <a:endParaRPr lang="en-US" sz="1300" dirty="0" smtClean="0">
              <a:latin typeface="BOSSHOLE"/>
              <a:cs typeface="BOSSHOLE"/>
            </a:endParaRPr>
          </a:p>
          <a:p>
            <a:pPr algn="ctr"/>
            <a:r>
              <a:rPr lang="en-US" sz="1300" dirty="0" smtClean="0">
                <a:latin typeface="BOSSHOLE"/>
                <a:cs typeface="BOSSHOLE"/>
              </a:rPr>
              <a:t>Week of: 2/22/16</a:t>
            </a:r>
            <a:endParaRPr lang="en-US" sz="1300" dirty="0">
              <a:latin typeface="BOSSHOLE"/>
              <a:cs typeface="BOSSHO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00" y="2438498"/>
            <a:ext cx="314959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BOSSHOLE"/>
                <a:cs typeface="BOSSHOLE"/>
              </a:rPr>
              <a:t>In Reading…</a:t>
            </a:r>
          </a:p>
          <a:p>
            <a:pPr algn="ctr"/>
            <a:endParaRPr lang="en-US" sz="1300" u="sng" dirty="0">
              <a:latin typeface="My Own Topher"/>
              <a:cs typeface="My Own Topher"/>
            </a:endParaRPr>
          </a:p>
          <a:p>
            <a:r>
              <a:rPr lang="en-US" sz="1200" u="sng" dirty="0">
                <a:latin typeface="Boring Showers"/>
                <a:cs typeface="Boring Showers"/>
              </a:rPr>
              <a:t>Learning Goal</a:t>
            </a:r>
            <a:r>
              <a:rPr lang="en-US" sz="1200" dirty="0">
                <a:latin typeface="Boring Showers"/>
                <a:cs typeface="Boring Showers"/>
              </a:rPr>
              <a:t>: </a:t>
            </a:r>
            <a:r>
              <a:rPr lang="en-US" sz="1200" dirty="0" smtClean="0">
                <a:latin typeface="Boring Showers"/>
                <a:cs typeface="Boring Showers"/>
              </a:rPr>
              <a:t>I can describe connections </a:t>
            </a:r>
            <a:r>
              <a:rPr lang="en-US" sz="1200" smtClean="0">
                <a:latin typeface="Boring Showers"/>
                <a:cs typeface="Boring Showers"/>
              </a:rPr>
              <a:t>between two </a:t>
            </a:r>
            <a:r>
              <a:rPr lang="en-US" sz="1200" dirty="0" smtClean="0">
                <a:latin typeface="Boring Showers"/>
                <a:cs typeface="Boring Showers"/>
              </a:rPr>
              <a:t>pieces of information in a text. </a:t>
            </a:r>
          </a:p>
          <a:p>
            <a:pPr algn="ctr"/>
            <a:endParaRPr lang="en-US" sz="1200" dirty="0" smtClean="0">
              <a:latin typeface="Boring Showers"/>
              <a:cs typeface="Boring Showers"/>
            </a:endParaRPr>
          </a:p>
          <a:p>
            <a:pPr algn="ctr"/>
            <a:r>
              <a:rPr lang="en-US" sz="1100" dirty="0" smtClean="0">
                <a:latin typeface="Boring Showers"/>
                <a:cs typeface="Boring Showers"/>
              </a:rPr>
              <a:t>Students need to find connections between things in a non-fiction text. Think sequencing steps in a story! (first ,next, then, last)</a:t>
            </a:r>
            <a:endParaRPr lang="en-US" sz="1100" dirty="0">
              <a:latin typeface="Boring Showers"/>
              <a:cs typeface="Boring Showers"/>
            </a:endParaRPr>
          </a:p>
          <a:p>
            <a:pPr algn="ctr"/>
            <a:endParaRPr lang="en-US" sz="1200" u="sng" dirty="0" smtClean="0">
              <a:latin typeface="Boring Showers"/>
              <a:cs typeface="Boring Showers"/>
            </a:endParaRPr>
          </a:p>
          <a:p>
            <a:pPr algn="ctr"/>
            <a:r>
              <a:rPr lang="en-US" sz="1200" u="sng" dirty="0" smtClean="0">
                <a:latin typeface="Boring Showers"/>
                <a:cs typeface="Boring Showers"/>
              </a:rPr>
              <a:t>Phonics Skills: </a:t>
            </a:r>
            <a:r>
              <a:rPr lang="en-US" sz="1200" dirty="0" smtClean="0">
                <a:latin typeface="Boring Showers"/>
                <a:cs typeface="Boring Showers"/>
              </a:rPr>
              <a:t> </a:t>
            </a:r>
            <a:r>
              <a:rPr lang="en-US" sz="1200" dirty="0" err="1" smtClean="0">
                <a:latin typeface="Boring Showers"/>
                <a:cs typeface="Boring Showers"/>
              </a:rPr>
              <a:t>igh</a:t>
            </a:r>
            <a:r>
              <a:rPr lang="en-US" sz="1200" dirty="0" smtClean="0">
                <a:latin typeface="Boring Showers"/>
                <a:cs typeface="Boring Showers"/>
              </a:rPr>
              <a:t>, </a:t>
            </a:r>
            <a:r>
              <a:rPr lang="en-US" sz="1200" dirty="0" err="1" smtClean="0">
                <a:latin typeface="Boring Showers"/>
                <a:cs typeface="Boring Showers"/>
              </a:rPr>
              <a:t>ie</a:t>
            </a:r>
            <a:r>
              <a:rPr lang="en-US" sz="1200" dirty="0" smtClean="0">
                <a:latin typeface="Boring Showers"/>
                <a:cs typeface="Boring Showers"/>
              </a:rPr>
              <a:t>, y(all long I)</a:t>
            </a:r>
          </a:p>
          <a:p>
            <a:pPr algn="ctr"/>
            <a:r>
              <a:rPr lang="en-US" sz="1200" dirty="0" smtClean="0">
                <a:latin typeface="Boring Showers"/>
                <a:cs typeface="Boring Showers"/>
              </a:rPr>
              <a:t>Examples: pie, night, cry</a:t>
            </a:r>
          </a:p>
          <a:p>
            <a:pPr algn="ctr"/>
            <a:endParaRPr lang="en-US" sz="1200" u="sng" dirty="0" smtClean="0">
              <a:latin typeface="Boring Showers"/>
              <a:cs typeface="Boring Showers"/>
            </a:endParaRPr>
          </a:p>
          <a:p>
            <a:pPr algn="ctr"/>
            <a:r>
              <a:rPr lang="en-US" sz="1200" u="sng" dirty="0" smtClean="0">
                <a:latin typeface="Boring Showers"/>
                <a:cs typeface="Boring Showers"/>
              </a:rPr>
              <a:t>Power Words</a:t>
            </a:r>
            <a:r>
              <a:rPr lang="en-US" sz="1200" dirty="0" smtClean="0">
                <a:latin typeface="Boring Showers"/>
                <a:cs typeface="Boring Showers"/>
              </a:rPr>
              <a:t>: pretty, pull, read, write, school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4869934"/>
            <a:ext cx="33908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OSSHOLE"/>
                <a:cs typeface="BOSSHOLE"/>
              </a:rPr>
              <a:t>In Math…</a:t>
            </a:r>
          </a:p>
          <a:p>
            <a:pPr algn="ctr"/>
            <a:endParaRPr lang="en-US" sz="1100" dirty="0">
              <a:latin typeface="BOSSHOLE"/>
              <a:cs typeface="BOSSHOLE"/>
            </a:endParaRPr>
          </a:p>
          <a:p>
            <a:pPr algn="ctr"/>
            <a:r>
              <a:rPr lang="en-US" sz="1000" u="sng" dirty="0" smtClean="0">
                <a:latin typeface="BOSSHOLE"/>
                <a:cs typeface="BOSSHOLE"/>
              </a:rPr>
              <a:t>Learning Goal</a:t>
            </a:r>
            <a:r>
              <a:rPr lang="en-US" sz="1000" dirty="0" smtClean="0">
                <a:latin typeface="BOSSHOLE"/>
                <a:cs typeface="BOSSHOLE"/>
              </a:rPr>
              <a:t>: I Can compare 2 digit numbers using symbols &gt;,&lt;,,=</a:t>
            </a:r>
          </a:p>
          <a:p>
            <a:pPr algn="ctr"/>
            <a:endParaRPr lang="en-US" sz="1000" dirty="0">
              <a:latin typeface="BOSSHOLE"/>
              <a:cs typeface="BOSSHOLE"/>
            </a:endParaRPr>
          </a:p>
          <a:p>
            <a:pPr algn="ctr"/>
            <a:r>
              <a:rPr lang="en-US" sz="1000" dirty="0" smtClean="0">
                <a:latin typeface="BOSSHOLE"/>
                <a:cs typeface="BOSSHOLE"/>
              </a:rPr>
              <a:t>Students will need to be able to use the symbols to compare the numbers</a:t>
            </a:r>
            <a:r>
              <a:rPr lang="en-US" sz="1100" dirty="0">
                <a:latin typeface="BOSSHOLE"/>
                <a:cs typeface="BOSSHOLE"/>
              </a:rPr>
              <a:t> </a:t>
            </a:r>
            <a:r>
              <a:rPr lang="en-US" sz="1100" dirty="0" smtClean="0">
                <a:latin typeface="BOSSHOLE"/>
                <a:cs typeface="BOSSHOLE"/>
              </a:rPr>
              <a:t>and discuss how the are greater (example, 64 has 2 more tens then 44).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034792"/>
            <a:ext cx="27305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OSSHOLE"/>
                <a:cs typeface="BOSSHOLE"/>
              </a:rPr>
              <a:t>In Writing…</a:t>
            </a:r>
          </a:p>
          <a:p>
            <a:pPr algn="ctr"/>
            <a:endParaRPr lang="en-US" sz="2000" b="1" dirty="0">
              <a:latin typeface="BOSSHOLE"/>
              <a:cs typeface="BOSSHOLE"/>
            </a:endParaRPr>
          </a:p>
          <a:p>
            <a:pPr algn="ctr"/>
            <a:r>
              <a:rPr lang="en-US" sz="1000" u="sng" dirty="0" smtClean="0">
                <a:latin typeface="BOSSHOLE"/>
                <a:cs typeface="BOSSHOLE"/>
              </a:rPr>
              <a:t>Learning Goal</a:t>
            </a:r>
            <a:r>
              <a:rPr lang="en-US" sz="1000" dirty="0" smtClean="0">
                <a:latin typeface="BOSSHOLE"/>
                <a:cs typeface="BOSSHOLE"/>
              </a:rPr>
              <a:t>: I can write an Informational piece explaining how to do something</a:t>
            </a:r>
          </a:p>
          <a:p>
            <a:pPr algn="ctr"/>
            <a:endParaRPr lang="en-US" sz="1000" dirty="0" smtClean="0">
              <a:latin typeface="BOSSHOLE"/>
              <a:cs typeface="BOSSHOLE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</a:rPr>
              <a:t>Students will be writing a how to piece on how to grow a plant (Vegetable or Fruit) in Florida.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7215357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oteworthy Light"/>
              <a:cs typeface="Noteworthy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4300" y="7034792"/>
            <a:ext cx="360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latin typeface="BOSSHOLE"/>
              <a:cs typeface="BOSSHOLE"/>
            </a:endParaRPr>
          </a:p>
          <a:p>
            <a:pPr algn="ctr"/>
            <a:r>
              <a:rPr lang="en-US" sz="1200" b="1" dirty="0" smtClean="0">
                <a:latin typeface="BOSSHOLE"/>
                <a:cs typeface="BOSSHOLE"/>
              </a:rPr>
              <a:t>In Science…</a:t>
            </a:r>
            <a:endParaRPr lang="en-US" sz="1200" b="1" dirty="0">
              <a:latin typeface="BOSSHOLE"/>
              <a:cs typeface="BOSSHOLE"/>
            </a:endParaRPr>
          </a:p>
          <a:p>
            <a:pPr algn="ctr"/>
            <a:endParaRPr lang="en-US" sz="800" u="sng" dirty="0" smtClean="0">
              <a:latin typeface="BOSSHOLE"/>
              <a:cs typeface="BOSSHOLE"/>
            </a:endParaRPr>
          </a:p>
          <a:p>
            <a:pPr algn="ctr"/>
            <a:endParaRPr lang="en-US" sz="800" u="sng" dirty="0" smtClean="0">
              <a:latin typeface="BOSSHOLE"/>
              <a:cs typeface="BOSSHOLE"/>
            </a:endParaRPr>
          </a:p>
          <a:p>
            <a:pPr algn="ctr"/>
            <a:r>
              <a:rPr lang="en-US" sz="800" u="sng" dirty="0">
                <a:latin typeface="BOSSHOLE"/>
                <a:cs typeface="BOSSHOLE"/>
              </a:rPr>
              <a:t>Learning Goal:</a:t>
            </a:r>
            <a:r>
              <a:rPr lang="en-US" sz="800" dirty="0">
                <a:latin typeface="BOSSHOLE"/>
                <a:cs typeface="BOSSHOLE"/>
              </a:rPr>
              <a:t> I can </a:t>
            </a:r>
            <a:r>
              <a:rPr lang="en-US" sz="800" dirty="0" smtClean="0">
                <a:latin typeface="BOSSHOLE"/>
                <a:cs typeface="BOSSHOLE"/>
              </a:rPr>
              <a:t>explain what</a:t>
            </a:r>
          </a:p>
          <a:p>
            <a:pPr algn="ctr"/>
            <a:r>
              <a:rPr lang="en-US" sz="800" dirty="0" smtClean="0">
                <a:latin typeface="BOSSHOLE"/>
                <a:cs typeface="BOSSHOLE"/>
              </a:rPr>
              <a:t> magnifiers do and what they are used for.</a:t>
            </a:r>
          </a:p>
          <a:p>
            <a:pPr algn="ctr"/>
            <a:r>
              <a:rPr lang="en-US" sz="800" dirty="0" smtClean="0">
                <a:latin typeface="BOSSHOLE"/>
                <a:cs typeface="BOSSHOLE"/>
              </a:rPr>
              <a:t>(Think magnifying glass and telescope) </a:t>
            </a:r>
            <a:endParaRPr lang="en-US" sz="900" dirty="0">
              <a:latin typeface="Pea Jane"/>
              <a:cs typeface="Pea Jane"/>
            </a:endParaRPr>
          </a:p>
          <a:p>
            <a:pPr algn="ctr"/>
            <a:endParaRPr lang="en-US" sz="1200" b="1" dirty="0" smtClean="0">
              <a:latin typeface="BOSSHOLE"/>
              <a:cs typeface="BOSSHOLE"/>
            </a:endParaRPr>
          </a:p>
          <a:p>
            <a:pPr algn="ctr"/>
            <a:r>
              <a:rPr lang="en-US" sz="1200" b="1" dirty="0" smtClean="0">
                <a:latin typeface="BOSSHOLE"/>
                <a:cs typeface="BOSSHOLE"/>
              </a:rPr>
              <a:t>In Social </a:t>
            </a:r>
            <a:r>
              <a:rPr lang="en-US" sz="1200" b="1" dirty="0">
                <a:latin typeface="BOSSHOLE"/>
                <a:cs typeface="BOSSHOLE"/>
              </a:rPr>
              <a:t>Studies</a:t>
            </a:r>
            <a:r>
              <a:rPr lang="en-US" sz="1200" b="1" dirty="0" smtClean="0">
                <a:latin typeface="BOSSHOLE"/>
                <a:cs typeface="BOSSHOLE"/>
              </a:rPr>
              <a:t>…</a:t>
            </a:r>
            <a:endParaRPr lang="en-US" sz="1200" b="1" dirty="0">
              <a:latin typeface="BOSSHOLE"/>
              <a:cs typeface="BOSSHOLE"/>
            </a:endParaRPr>
          </a:p>
          <a:p>
            <a:pPr algn="ctr"/>
            <a:endParaRPr lang="en-US" sz="1100" u="sng" dirty="0">
              <a:latin typeface="BOSSHOLE"/>
              <a:cs typeface="BOSSHOLE"/>
            </a:endParaRPr>
          </a:p>
          <a:p>
            <a:pPr algn="ctr"/>
            <a:r>
              <a:rPr lang="en-US" sz="800" u="sng" dirty="0" smtClean="0">
                <a:latin typeface="BOSSHOLE"/>
                <a:cs typeface="BOSSHOLE"/>
              </a:rPr>
              <a:t>Learning </a:t>
            </a:r>
            <a:r>
              <a:rPr lang="en-US" sz="800" u="sng" dirty="0">
                <a:latin typeface="BOSSHOLE"/>
                <a:cs typeface="BOSSHOLE"/>
              </a:rPr>
              <a:t>Goal:</a:t>
            </a:r>
            <a:r>
              <a:rPr lang="en-US" sz="800" dirty="0">
                <a:latin typeface="BOSSHOLE"/>
                <a:cs typeface="BOSSHOLE"/>
              </a:rPr>
              <a:t> </a:t>
            </a:r>
            <a:r>
              <a:rPr lang="en-US" sz="800" dirty="0" smtClean="0">
                <a:latin typeface="BOSSHOLE"/>
                <a:cs typeface="BOSSHOLE"/>
              </a:rPr>
              <a:t>I can Explain how to use the media center and other resources to do research. </a:t>
            </a:r>
          </a:p>
          <a:p>
            <a:pPr algn="ctr"/>
            <a:endParaRPr lang="en-US" sz="800" dirty="0" smtClean="0">
              <a:latin typeface="BOSSHOLE"/>
              <a:cs typeface="BOSSHOLE"/>
            </a:endParaRPr>
          </a:p>
          <a:p>
            <a:pPr algn="ctr"/>
            <a:r>
              <a:rPr lang="en-US" sz="800" dirty="0" smtClean="0">
                <a:latin typeface="BOSSHOLE"/>
                <a:cs typeface="BOSSHOLE"/>
              </a:rPr>
              <a:t>Students will use books and online tools to</a:t>
            </a:r>
          </a:p>
          <a:p>
            <a:pPr algn="ctr"/>
            <a:r>
              <a:rPr lang="en-US" sz="800" dirty="0" smtClean="0">
                <a:latin typeface="BOSSHOLE"/>
                <a:cs typeface="BOSSHOLE"/>
              </a:rPr>
              <a:t>Research a fruit or vegetable</a:t>
            </a:r>
            <a:endParaRPr lang="en-US" sz="1500" dirty="0">
              <a:latin typeface="Noteworthy Light"/>
              <a:cs typeface="Noteworthy Light"/>
            </a:endParaRPr>
          </a:p>
          <a:p>
            <a:pPr algn="ctr"/>
            <a:r>
              <a:rPr lang="en-US" sz="1500" dirty="0" smtClean="0">
                <a:latin typeface="Noteworthy Light"/>
                <a:cs typeface="Noteworthy Light"/>
              </a:rPr>
              <a:t>. </a:t>
            </a:r>
            <a:endParaRPr lang="en-US" sz="1500" dirty="0">
              <a:latin typeface="Noteworthy Light"/>
              <a:cs typeface="Noteworthy Ligh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6400" y="199424"/>
            <a:ext cx="2971799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latin typeface="My Own Topher"/>
              <a:cs typeface="My Own Topher"/>
            </a:endParaRPr>
          </a:p>
          <a:p>
            <a:pPr algn="ctr"/>
            <a:endParaRPr lang="en-US" sz="1000" dirty="0">
              <a:latin typeface="My Own Topher"/>
              <a:cs typeface="My Own Topher"/>
            </a:endParaRPr>
          </a:p>
          <a:p>
            <a:pPr algn="ctr"/>
            <a:r>
              <a:rPr lang="en-US" sz="1300" dirty="0" smtClean="0">
                <a:latin typeface="BOSSHOLE"/>
                <a:cs typeface="BOSSHOLE"/>
              </a:rPr>
              <a:t>Important Dates:</a:t>
            </a:r>
            <a:r>
              <a:rPr lang="en-US" sz="1300" dirty="0" smtClean="0">
                <a:latin typeface="BOSSHOLE"/>
                <a:cs typeface="BOSSHOLE"/>
                <a:sym typeface="Wingdings"/>
              </a:rPr>
              <a:t>. </a:t>
            </a:r>
            <a:endParaRPr lang="en-US" sz="1300" dirty="0">
              <a:latin typeface="BOSSHOLE"/>
              <a:cs typeface="BOSSHOLE"/>
              <a:sym typeface="Wingdings"/>
            </a:endParaRPr>
          </a:p>
          <a:p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marL="171450" indent="-171450" algn="ctr">
              <a:buFontTx/>
              <a:buChar char="•"/>
            </a:pPr>
            <a:endParaRPr lang="en-US" sz="900" dirty="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* All Pro Dads Breakfast is on March 4</a:t>
            </a:r>
            <a:r>
              <a:rPr lang="en-US" sz="900" baseline="30000" dirty="0" smtClean="0">
                <a:latin typeface="BOSSHOLE"/>
                <a:cs typeface="BOSSHOLE"/>
                <a:sym typeface="Wingdings"/>
              </a:rPr>
              <a:t>th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</a:t>
            </a:r>
          </a:p>
          <a:p>
            <a:pPr algn="ctr"/>
            <a:endParaRPr lang="en-US" sz="900" dirty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*Spring Pictures are March 8</a:t>
            </a:r>
            <a:r>
              <a:rPr lang="en-US" sz="900" baseline="30000" dirty="0" smtClean="0">
                <a:latin typeface="BOSSHOLE"/>
                <a:cs typeface="BOSSHOLE"/>
                <a:sym typeface="Wingdings"/>
              </a:rPr>
              <a:t>th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</a:t>
            </a:r>
          </a:p>
          <a:p>
            <a:pPr algn="ctr"/>
            <a:endParaRPr lang="en-US" sz="900" dirty="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marL="171450" indent="-171450" algn="ctr">
              <a:buFontTx/>
              <a:buChar char="•"/>
            </a:pPr>
            <a:r>
              <a:rPr lang="en-US" sz="900" dirty="0" smtClean="0">
                <a:latin typeface="BOSSHOLE"/>
                <a:cs typeface="BOSSHOLE"/>
                <a:sym typeface="Wingdings"/>
              </a:rPr>
              <a:t>Spring Concert for first grade is on March 16</a:t>
            </a:r>
            <a:r>
              <a:rPr lang="en-US" sz="900" baseline="30000" dirty="0" smtClean="0">
                <a:latin typeface="BOSSHOLE"/>
                <a:cs typeface="BOSSHOLE"/>
                <a:sym typeface="Wingdings"/>
              </a:rPr>
              <a:t>th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. More information will be sent home from the music department </a:t>
            </a: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. </a:t>
            </a:r>
          </a:p>
          <a:p>
            <a:pPr marL="171450" indent="-171450" algn="ctr">
              <a:buFontTx/>
              <a:buChar char="•"/>
            </a:pPr>
            <a:r>
              <a:rPr lang="en-US" sz="900" dirty="0" smtClean="0">
                <a:latin typeface="BOSSHOLE"/>
                <a:cs typeface="BOSSHOLE"/>
                <a:sym typeface="Wingdings"/>
              </a:rPr>
              <a:t>I have moved our </a:t>
            </a:r>
            <a:r>
              <a:rPr lang="en-US" sz="900" dirty="0">
                <a:latin typeface="BOSSHOLE"/>
                <a:cs typeface="BOSSHOLE"/>
                <a:sym typeface="Wingdings"/>
              </a:rPr>
              <a:t>class website TO </a:t>
            </a:r>
            <a:r>
              <a:rPr lang="en-US" sz="900" dirty="0">
                <a:latin typeface="BOSSHOLE"/>
                <a:cs typeface="BOSSHOLE"/>
                <a:sym typeface="Wingdings"/>
                <a:hlinkClick r:id="rId3"/>
              </a:rPr>
              <a:t>http://</a:t>
            </a:r>
            <a:r>
              <a:rPr lang="en-US" sz="900" dirty="0" smtClean="0">
                <a:latin typeface="BOSSHOLE"/>
                <a:cs typeface="BOSSHOLE"/>
                <a:sym typeface="Wingdings"/>
                <a:hlinkClick r:id="rId3"/>
              </a:rPr>
              <a:t>mrsbbyrdsclass.weebly.com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</a:t>
            </a:r>
          </a:p>
          <a:p>
            <a:pPr marL="171450" indent="-171450" algn="ctr">
              <a:buFontTx/>
              <a:buChar char="•"/>
            </a:pPr>
            <a:r>
              <a:rPr lang="en-US" sz="900" dirty="0" smtClean="0">
                <a:latin typeface="BOSSHOLE"/>
                <a:cs typeface="BOSSHOLE"/>
                <a:sym typeface="Wingdings"/>
              </a:rPr>
              <a:t>* I AM WORKING ON ADDING MORE ITEMS TO OUR SYMBALO PAGE AS WELL AS UPLOADING PICTURES.</a:t>
            </a:r>
            <a:endParaRPr lang="en-US" sz="900" dirty="0" smtClean="0">
              <a:latin typeface="BOSSHOLE"/>
              <a:cs typeface="BOSSHOLE"/>
            </a:endParaRPr>
          </a:p>
          <a:p>
            <a:pPr marL="171450" indent="-171450" algn="ctr">
              <a:buFontTx/>
              <a:buChar char="•"/>
            </a:pPr>
            <a:endParaRPr lang="en-US" sz="900" dirty="0" smtClean="0">
              <a:latin typeface="BOSSHOLE"/>
              <a:cs typeface="BOSSHOLE"/>
            </a:endParaRPr>
          </a:p>
          <a:p>
            <a:endParaRPr lang="en-US" sz="900" dirty="0" smtClean="0">
              <a:latin typeface="BOSSHOLE"/>
              <a:cs typeface="BOSSHOLE"/>
            </a:endParaRPr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317</Words>
  <Application>Microsoft Macintosh PowerPoint</Application>
  <PresentationFormat>Custom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Office of Technology and Information Services</cp:lastModifiedBy>
  <cp:revision>115</cp:revision>
  <cp:lastPrinted>2016-02-22T21:15:34Z</cp:lastPrinted>
  <dcterms:created xsi:type="dcterms:W3CDTF">2013-07-02T14:49:06Z</dcterms:created>
  <dcterms:modified xsi:type="dcterms:W3CDTF">2016-03-01T00:08:01Z</dcterms:modified>
</cp:coreProperties>
</file>